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/>
    <p:restoredTop sz="92764"/>
  </p:normalViewPr>
  <p:slideViewPr>
    <p:cSldViewPr snapToGrid="0" snapToObjects="1">
      <p:cViewPr varScale="1">
        <p:scale>
          <a:sx n="67" d="100"/>
          <a:sy n="67" d="100"/>
        </p:scale>
        <p:origin x="17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5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2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9616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85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787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87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48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2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6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64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35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0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535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5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61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4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56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Instructional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3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what are instructional objectives?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862764" cy="3880773"/>
          </a:xfrm>
        </p:spPr>
        <p:txBody>
          <a:bodyPr>
            <a:normAutofit/>
          </a:bodyPr>
          <a:lstStyle/>
          <a:p>
            <a:r>
              <a:rPr lang="en-US" sz="3200" dirty="0"/>
              <a:t>It is a statement that describes what the learner(Student) will be able to do after completing the instruction/Teaching Learning.</a:t>
            </a:r>
          </a:p>
        </p:txBody>
      </p:sp>
    </p:spTree>
    <p:extLst>
      <p:ext uri="{BB962C8B-B14F-4D97-AF65-F5344CB8AC3E}">
        <p14:creationId xmlns:p14="http://schemas.microsoft.com/office/powerpoint/2010/main" val="58100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28600"/>
            <a:ext cx="6347713" cy="1701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How To write instructional objectives?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3" y="2160590"/>
            <a:ext cx="7029450" cy="4568823"/>
          </a:xfrm>
        </p:spPr>
        <p:txBody>
          <a:bodyPr>
            <a:noAutofit/>
          </a:bodyPr>
          <a:lstStyle/>
          <a:p>
            <a:r>
              <a:rPr lang="en-US" sz="3200" dirty="0"/>
              <a:t>It must be realistic. It includes timeframe and environment.</a:t>
            </a:r>
          </a:p>
          <a:p>
            <a:r>
              <a:rPr lang="en-US" sz="3200" dirty="0"/>
              <a:t>It must measurable.</a:t>
            </a:r>
          </a:p>
          <a:p>
            <a:r>
              <a:rPr lang="en-US" sz="3200" dirty="0"/>
              <a:t>It must learner-centered. It means we should follow student-centered approach.</a:t>
            </a:r>
          </a:p>
        </p:txBody>
      </p:sp>
    </p:spTree>
    <p:extLst>
      <p:ext uri="{BB962C8B-B14F-4D97-AF65-F5344CB8AC3E}">
        <p14:creationId xmlns:p14="http://schemas.microsoft.com/office/powerpoint/2010/main" val="23867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are three parts of instructional objectives?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905626" cy="4383085"/>
          </a:xfrm>
        </p:spPr>
        <p:txBody>
          <a:bodyPr>
            <a:noAutofit/>
          </a:bodyPr>
          <a:lstStyle/>
          <a:p>
            <a:r>
              <a:rPr lang="en-US" sz="2400" dirty="0"/>
              <a:t>We follow well-constructed learning objectives which describes an intended learning outcome and contains </a:t>
            </a:r>
            <a:r>
              <a:rPr lang="en-US" sz="2400" dirty="0">
                <a:solidFill>
                  <a:srgbClr val="FF0000"/>
                </a:solidFill>
              </a:rPr>
              <a:t>three parts</a:t>
            </a:r>
            <a:r>
              <a:rPr lang="en-US" sz="2400" dirty="0"/>
              <a:t>:</a:t>
            </a:r>
          </a:p>
          <a:p>
            <a:r>
              <a:rPr lang="en-US" sz="2400" dirty="0"/>
              <a:t>1. It contains </a:t>
            </a:r>
            <a:r>
              <a:rPr lang="en-US" sz="2400" dirty="0">
                <a:solidFill>
                  <a:srgbClr val="FF0000"/>
                </a:solidFill>
              </a:rPr>
              <a:t>conditions</a:t>
            </a:r>
            <a:r>
              <a:rPr lang="en-US" sz="2400" dirty="0"/>
              <a:t> under which the resulting behavior is to be performed.</a:t>
            </a:r>
          </a:p>
          <a:p>
            <a:r>
              <a:rPr lang="en-US" sz="2400" dirty="0"/>
              <a:t>2. It contains an </a:t>
            </a:r>
            <a:r>
              <a:rPr lang="en-US" sz="2400" dirty="0">
                <a:solidFill>
                  <a:srgbClr val="FF0000"/>
                </a:solidFill>
              </a:rPr>
              <a:t>observable student behavior</a:t>
            </a:r>
            <a:r>
              <a:rPr lang="en-US" sz="2400" dirty="0"/>
              <a:t>.</a:t>
            </a:r>
          </a:p>
          <a:p>
            <a:r>
              <a:rPr lang="en-US" sz="2400" dirty="0"/>
              <a:t>3. It contains a </a:t>
            </a:r>
            <a:r>
              <a:rPr lang="en-US" sz="2400" dirty="0">
                <a:solidFill>
                  <a:srgbClr val="FF0000"/>
                </a:solidFill>
              </a:rPr>
              <a:t>criteria that shows</a:t>
            </a:r>
            <a:r>
              <a:rPr lang="en-US" sz="2400" dirty="0"/>
              <a:t> how well the student can perform the behavior.</a:t>
            </a:r>
          </a:p>
        </p:txBody>
      </p:sp>
    </p:spTree>
    <p:extLst>
      <p:ext uri="{BB962C8B-B14F-4D97-AF65-F5344CB8AC3E}">
        <p14:creationId xmlns:p14="http://schemas.microsoft.com/office/powerpoint/2010/main" val="625932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is the importance of instructional objectives?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specify that instructional objectives are specific, measurable, short-term and observable student behavior.</a:t>
            </a:r>
          </a:p>
          <a:p>
            <a:r>
              <a:rPr lang="en-US" dirty="0"/>
              <a:t>Indicates the desirable knowledge, skills, or attitudes to be gained.</a:t>
            </a:r>
          </a:p>
        </p:txBody>
      </p:sp>
    </p:spTree>
    <p:extLst>
      <p:ext uri="{BB962C8B-B14F-4D97-AF65-F5344CB8AC3E}">
        <p14:creationId xmlns:p14="http://schemas.microsoft.com/office/powerpoint/2010/main" val="167733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How do you write the learning objective for a presentation?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8" y="1685926"/>
            <a:ext cx="7443787" cy="5057774"/>
          </a:xfrm>
        </p:spPr>
        <p:txBody>
          <a:bodyPr>
            <a:noAutofit/>
          </a:bodyPr>
          <a:lstStyle/>
          <a:p>
            <a:r>
              <a:rPr lang="en-US" sz="3200" dirty="0"/>
              <a:t>Make sure there is one measurable verb in each objective.</a:t>
            </a:r>
          </a:p>
          <a:p>
            <a:r>
              <a:rPr lang="en-US" sz="3200" dirty="0"/>
              <a:t>Limit one performance verb per learning objective.</a:t>
            </a:r>
          </a:p>
          <a:p>
            <a:r>
              <a:rPr lang="en-US" sz="3200" dirty="0"/>
              <a:t>Learning objectives are concise.</a:t>
            </a:r>
          </a:p>
          <a:p>
            <a:r>
              <a:rPr lang="en-US" sz="3200" dirty="0"/>
              <a:t>Performances are expressed in terms of what the participant will do (not the presenter). </a:t>
            </a:r>
          </a:p>
        </p:txBody>
      </p:sp>
    </p:spTree>
    <p:extLst>
      <p:ext uri="{BB962C8B-B14F-4D97-AF65-F5344CB8AC3E}">
        <p14:creationId xmlns:p14="http://schemas.microsoft.com/office/powerpoint/2010/main" val="4676039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221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Writing Instructional Objectives</vt:lpstr>
      <vt:lpstr> what are instructional objectives?</vt:lpstr>
      <vt:lpstr> How To write instructional objectives?</vt:lpstr>
      <vt:lpstr>What are three parts of instructional objectives?</vt:lpstr>
      <vt:lpstr>What is the importance of instructional objectives?</vt:lpstr>
      <vt:lpstr>How do you write the learning objective for a presentation?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Instructional Objectives</dc:title>
  <dc:creator>Microsoft Office User</dc:creator>
  <cp:lastModifiedBy>Umair</cp:lastModifiedBy>
  <cp:revision>7</cp:revision>
  <dcterms:created xsi:type="dcterms:W3CDTF">2020-06-22T13:04:15Z</dcterms:created>
  <dcterms:modified xsi:type="dcterms:W3CDTF">2020-06-22T15:05:24Z</dcterms:modified>
</cp:coreProperties>
</file>